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C063B34-9875-4F5C-B299-9329F38F2E6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90" d="100"/>
          <a:sy n="290" d="100"/>
        </p:scale>
        <p:origin x="-72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614F8-9629-122F-DDAA-2C71E7CE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902F9F-B2D1-DF00-3244-83839D3E3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FE6F1C-F3F4-A9D6-E5FB-68439F4E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74A522-390F-F46A-880F-797C23AB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E9CB1-61F1-182B-61FE-9D72EC9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78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AA8E2-2A4E-5BC4-FD86-A839985B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DF90EA-C62D-D979-3AC4-3B098026D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08FCC-28F7-0E43-7E4C-714CEDBB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C51350-F003-B789-C877-F779AEA6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22063C-B7E5-15DD-020E-B341EAEF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21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018DE9-EF8D-4809-64CC-E51086C3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4FB720-9000-CA1A-7215-27D9EB82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3D3D59-2EF5-D590-9F5D-C97A46B9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D3E96-28D6-0B01-1235-641B426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915B2-1185-5199-46F7-232D5BA3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51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C1D144-B1AB-D505-60A5-F227F75F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4D0A4-BF81-B2F5-A6AF-B465C998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D6BE5B-6A35-BAFA-78F3-948512A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A19076-0CC0-759C-BCE5-4FFC460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6D7210-C6CD-C2EF-8AC4-4F74EB4D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8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30C69D-6D8C-45CF-4F4A-9AFB5D3B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B847F2-A8C0-7B18-D679-FCFE5A148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2CAFE-CD0C-42DE-9B20-37BF781B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F0F988-6B3A-0A1E-6824-9E96AA45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CB3473-8345-C5D0-B32C-EEAB2BE8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8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FD16D-3292-E70F-A6C9-E4DFACBE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7B111D-BC26-5E37-07F0-015D31F30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4D485B-DD38-F008-3084-2DA6E19F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3797D0-BA58-BDEA-D789-11D54DBE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3E563C-AE4C-A51D-63D1-B515031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DBCAE9-98AF-D91D-A6C3-C49726CA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8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5FE6C-2F38-1D07-47A6-977CBAAD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96CD12-DB9D-3032-56C9-E5678B79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24B318-5496-3255-3CBC-32175E2F2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8492B4-A9CD-9843-3169-D120EEF19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626FC4-CA54-F7D0-3CA8-39695EA2F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83DD7A-58C1-BA60-FC63-5B499D09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C496A9-1DB1-73E3-6E77-89502C75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CFFC08C-4DDF-2D7B-528E-E817B0E8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2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9A61C-1549-265E-B476-E6B881B1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F533D7-63BF-76C9-7782-F62512E3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E5581E-7444-5686-1DBD-20C30E82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BF7781-FBC8-76FD-805D-AF92C627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917728-E773-45DA-BEEC-4BB24545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85B648-DB0D-DBAB-4B34-B2E92BFA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78BA9E-C836-6A18-469A-5A65D63D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04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4D936-4274-007C-2ADC-8E96F3E2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EA68F-6FF3-86BD-F6DE-BF077931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61F494-B471-207D-79F0-06B524891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084B2E-EB4A-B664-5C77-D0F376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DE379A-36BE-A324-E277-0FE39A8F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244AC-EADA-EF52-0FFE-06F23D8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6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6B081-267D-0A12-A444-56A827A2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1B48E1-7B2F-AB0E-223A-70BD41653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854913-74BE-D1A9-C344-D0DB69F43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DBDB4D-C0F5-23DA-B9C4-DBD43ACD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1B4C58-5A92-F232-3A43-2453CD3B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71F425-0D7F-31CC-521D-C8AB4D3B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8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C4CFCC0-E860-EA3A-2844-CBCCA42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2E5C57-599A-0141-4253-5F27057C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3FF5A-0122-BAA7-2D21-9B18680A8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02AD6-A2FD-418C-9D57-1CD2E5735DDA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B63C82-DF6B-01AA-895E-CFF338A7E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7D1AF5-8360-F191-5B6A-D30B6A3A1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C4719-15CA-499D-ACCB-95142FD44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2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ミラー, テーブル, 姿見 が含まれている画像&#10;&#10;自動的に生成された説明">
            <a:extLst>
              <a:ext uri="{FF2B5EF4-FFF2-40B4-BE49-F238E27FC236}">
                <a16:creationId xmlns:a16="http://schemas.microsoft.com/office/drawing/2014/main" id="{26B62F04-DC83-3806-902B-3A332642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39" y="5211138"/>
            <a:ext cx="4144039" cy="1549713"/>
          </a:xfrm>
          <a:prstGeom prst="rect">
            <a:avLst/>
          </a:prstGeom>
        </p:spPr>
      </p:pic>
      <p:pic>
        <p:nvPicPr>
          <p:cNvPr id="56" name="図 55" descr="ミラー, テーブル, 姿見 が含まれている画像&#10;&#10;自動的に生成された説明">
            <a:extLst>
              <a:ext uri="{FF2B5EF4-FFF2-40B4-BE49-F238E27FC236}">
                <a16:creationId xmlns:a16="http://schemas.microsoft.com/office/drawing/2014/main" id="{C75D9630-429E-04B5-880A-E8DA404F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09" y="4996179"/>
            <a:ext cx="2299933" cy="1024207"/>
          </a:xfrm>
          <a:prstGeom prst="rect">
            <a:avLst/>
          </a:prstGeom>
        </p:spPr>
      </p:pic>
      <p:pic>
        <p:nvPicPr>
          <p:cNvPr id="55" name="図 54" descr="ミラー, テーブル, 姿見 が含まれている画像&#10;&#10;自動的に生成された説明">
            <a:extLst>
              <a:ext uri="{FF2B5EF4-FFF2-40B4-BE49-F238E27FC236}">
                <a16:creationId xmlns:a16="http://schemas.microsoft.com/office/drawing/2014/main" id="{63E03AAE-6C7A-06EA-6A07-28AF4FCC4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54" y="3308856"/>
            <a:ext cx="2540154" cy="1330978"/>
          </a:xfrm>
          <a:prstGeom prst="rect">
            <a:avLst/>
          </a:prstGeom>
        </p:spPr>
      </p:pic>
      <p:pic>
        <p:nvPicPr>
          <p:cNvPr id="52" name="図 5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CDC693C3-A6E7-BAFE-B82A-D93F2C6C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8" r="18638"/>
          <a:stretch/>
        </p:blipFill>
        <p:spPr>
          <a:xfrm>
            <a:off x="6800774" y="5527949"/>
            <a:ext cx="660415" cy="554183"/>
          </a:xfrm>
          <a:prstGeom prst="rect">
            <a:avLst/>
          </a:prstGeom>
        </p:spPr>
      </p:pic>
      <p:pic>
        <p:nvPicPr>
          <p:cNvPr id="54" name="図 53" descr="ミラー, テーブル, 姿見 が含まれている画像&#10;&#10;自動的に生成された説明">
            <a:extLst>
              <a:ext uri="{FF2B5EF4-FFF2-40B4-BE49-F238E27FC236}">
                <a16:creationId xmlns:a16="http://schemas.microsoft.com/office/drawing/2014/main" id="{6DC19454-B29B-B7F6-13D5-8048F6B17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33" y="1810217"/>
            <a:ext cx="2299933" cy="1061743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A534FC42-EA6A-462D-4DF6-0AD5598A7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5" y="-238164"/>
            <a:ext cx="8007927" cy="1407049"/>
          </a:xfrm>
        </p:spPr>
        <p:txBody>
          <a:bodyPr anchor="ctr">
            <a:normAutofit/>
          </a:bodyPr>
          <a:lstStyle/>
          <a:p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じんふぁんしーぴの-Rかな" panose="02000600000000000000" pitchFamily="50" charset="-128"/>
                <a:ea typeface="じんふぁんしーぴの-Rかな" panose="02000600000000000000" pitchFamily="50" charset="-128"/>
              </a:rPr>
              <a:t>なかよしらんど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C563775-C112-2887-5F6A-220E37CB4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" y="1724516"/>
            <a:ext cx="3888379" cy="333799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08849DF-45D4-9953-75C5-8750F6CBB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780734"/>
            <a:ext cx="3980133" cy="888274"/>
          </a:xfrm>
          <a:prstGeom prst="rect">
            <a:avLst/>
          </a:prstGeom>
        </p:spPr>
      </p:pic>
      <p:pic>
        <p:nvPicPr>
          <p:cNvPr id="35" name="図 3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375819F-B438-57DE-902D-9F7962099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5" y="116376"/>
            <a:ext cx="1830767" cy="1370745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C5F3C47E-F8EC-177D-45F5-11195E562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229" y="374938"/>
            <a:ext cx="3370491" cy="795659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親子教室</a:t>
            </a:r>
          </a:p>
        </p:txBody>
      </p:sp>
      <p:pic>
        <p:nvPicPr>
          <p:cNvPr id="23" name="図 22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13CF20E-4046-BEED-032E-80B6F2653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4" y="5259861"/>
            <a:ext cx="1755792" cy="1320178"/>
          </a:xfrm>
          <a:prstGeom prst="rect">
            <a:avLst/>
          </a:prstGeom>
        </p:spPr>
      </p:pic>
      <p:pic>
        <p:nvPicPr>
          <p:cNvPr id="27" name="図 2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2775AF-D773-C7B5-D72A-C06680075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136">
            <a:off x="3139547" y="542305"/>
            <a:ext cx="995734" cy="677309"/>
          </a:xfrm>
          <a:prstGeom prst="rect">
            <a:avLst/>
          </a:prstGeom>
        </p:spPr>
      </p:pic>
      <p:pic>
        <p:nvPicPr>
          <p:cNvPr id="39" name="図 38" descr="テーブル, 座る, モニター, ガラス が含まれている画像&#10;&#10;自動的に生成された説明">
            <a:extLst>
              <a:ext uri="{FF2B5EF4-FFF2-40B4-BE49-F238E27FC236}">
                <a16:creationId xmlns:a16="http://schemas.microsoft.com/office/drawing/2014/main" id="{654C7922-D213-659F-9A58-8F7FBF054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63" y="1563135"/>
            <a:ext cx="4079580" cy="3543930"/>
          </a:xfrm>
          <a:prstGeom prst="rect">
            <a:avLst/>
          </a:prstGeom>
        </p:spPr>
      </p:pic>
      <p:sp>
        <p:nvSpPr>
          <p:cNvPr id="45" name="タイトル 11">
            <a:extLst>
              <a:ext uri="{FF2B5EF4-FFF2-40B4-BE49-F238E27FC236}">
                <a16:creationId xmlns:a16="http://schemas.microsoft.com/office/drawing/2014/main" id="{9A174CC6-9658-F22F-45EF-7E90049F89A3}"/>
              </a:ext>
            </a:extLst>
          </p:cNvPr>
          <p:cNvSpPr txBox="1">
            <a:spLocks/>
          </p:cNvSpPr>
          <p:nvPr/>
        </p:nvSpPr>
        <p:spPr>
          <a:xfrm>
            <a:off x="-1086050" y="93350"/>
            <a:ext cx="5024764" cy="9267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R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７年度４月スタート</a:t>
            </a:r>
            <a:endParaRPr lang="en-US" altLang="ja-JP" sz="2400" b="1" u="sng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endParaRPr lang="en-US" altLang="ja-JP" sz="24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2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毎月</a:t>
            </a:r>
            <a:r>
              <a:rPr lang="en-US" altLang="ja-JP" sz="2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2</a:t>
            </a:r>
            <a:r>
              <a:rPr lang="ja-JP" altLang="en-US" sz="2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～</a:t>
            </a:r>
            <a:r>
              <a:rPr lang="en-US" altLang="ja-JP" sz="2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4</a:t>
            </a:r>
            <a:r>
              <a:rPr lang="ja-JP" altLang="en-US" sz="2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回　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金曜日</a:t>
            </a:r>
          </a:p>
        </p:txBody>
      </p:sp>
      <p:sp>
        <p:nvSpPr>
          <p:cNvPr id="47" name="タイトル 11">
            <a:extLst>
              <a:ext uri="{FF2B5EF4-FFF2-40B4-BE49-F238E27FC236}">
                <a16:creationId xmlns:a16="http://schemas.microsoft.com/office/drawing/2014/main" id="{58159D33-BEAD-D40E-08B2-07B12B4DB257}"/>
              </a:ext>
            </a:extLst>
          </p:cNvPr>
          <p:cNvSpPr txBox="1">
            <a:spLocks/>
          </p:cNvSpPr>
          <p:nvPr/>
        </p:nvSpPr>
        <p:spPr>
          <a:xfrm>
            <a:off x="3506718" y="1476796"/>
            <a:ext cx="5024764" cy="121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年齢や季節にあった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様々な体験あそび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48" name="タイトル 11">
            <a:extLst>
              <a:ext uri="{FF2B5EF4-FFF2-40B4-BE49-F238E27FC236}">
                <a16:creationId xmlns:a16="http://schemas.microsoft.com/office/drawing/2014/main" id="{8E7528AA-FE54-40B3-96CC-7D77B73BB084}"/>
              </a:ext>
            </a:extLst>
          </p:cNvPr>
          <p:cNvSpPr txBox="1">
            <a:spLocks/>
          </p:cNvSpPr>
          <p:nvPr/>
        </p:nvSpPr>
        <p:spPr>
          <a:xfrm>
            <a:off x="3583617" y="2714513"/>
            <a:ext cx="5024764" cy="121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親子のスキンシップや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49" name="タイトル 11">
            <a:extLst>
              <a:ext uri="{FF2B5EF4-FFF2-40B4-BE49-F238E27FC236}">
                <a16:creationId xmlns:a16="http://schemas.microsoft.com/office/drawing/2014/main" id="{CBD65958-A06E-5402-CBDF-EC28AAE775FC}"/>
              </a:ext>
            </a:extLst>
          </p:cNvPr>
          <p:cNvSpPr txBox="1">
            <a:spLocks/>
          </p:cNvSpPr>
          <p:nvPr/>
        </p:nvSpPr>
        <p:spPr>
          <a:xfrm>
            <a:off x="3495502" y="4639834"/>
            <a:ext cx="5024764" cy="121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子育てに関する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お悩み相談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50" name="タイトル 11">
            <a:extLst>
              <a:ext uri="{FF2B5EF4-FFF2-40B4-BE49-F238E27FC236}">
                <a16:creationId xmlns:a16="http://schemas.microsoft.com/office/drawing/2014/main" id="{C1ADAE57-6187-D629-B5C4-1B08F22A4D70}"/>
              </a:ext>
            </a:extLst>
          </p:cNvPr>
          <p:cNvSpPr txBox="1">
            <a:spLocks/>
          </p:cNvSpPr>
          <p:nvPr/>
        </p:nvSpPr>
        <p:spPr>
          <a:xfrm>
            <a:off x="3530093" y="3244670"/>
            <a:ext cx="5024764" cy="121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絵本の読み聞かせ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57" name="タイトル 11">
            <a:extLst>
              <a:ext uri="{FF2B5EF4-FFF2-40B4-BE49-F238E27FC236}">
                <a16:creationId xmlns:a16="http://schemas.microsoft.com/office/drawing/2014/main" id="{AD086472-073A-6F51-74CC-7F11CA8A0289}"/>
              </a:ext>
            </a:extLst>
          </p:cNvPr>
          <p:cNvSpPr txBox="1">
            <a:spLocks/>
          </p:cNvSpPr>
          <p:nvPr/>
        </p:nvSpPr>
        <p:spPr>
          <a:xfrm>
            <a:off x="2384484" y="5853617"/>
            <a:ext cx="6004874" cy="7956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u="sng" dirty="0">
                <a:solidFill>
                  <a:schemeClr val="accent2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園開放</a:t>
            </a:r>
            <a:r>
              <a:rPr lang="en-US" altLang="ja-JP" sz="2000" b="1" u="sng" dirty="0">
                <a:solidFill>
                  <a:schemeClr val="accent2"/>
                </a:solidFill>
                <a:latin typeface="じんふぁんしーぴの-Rかな" panose="02000600000000000000" pitchFamily="50" charset="-128"/>
                <a:ea typeface="じんふぁんしーぴの-Rかな" panose="02000600000000000000" pitchFamily="50" charset="-128"/>
              </a:rPr>
              <a:t>(</a:t>
            </a:r>
            <a:r>
              <a:rPr lang="ja-JP" altLang="en-US" sz="2000" b="1" u="sng" dirty="0">
                <a:solidFill>
                  <a:schemeClr val="accent2"/>
                </a:solidFill>
                <a:latin typeface="じんふぁんしーぴの-Rかな" panose="02000600000000000000" pitchFamily="50" charset="-128"/>
                <a:ea typeface="じんふぁんしーぴの-Rかな" panose="02000600000000000000" pitchFamily="50" charset="-128"/>
              </a:rPr>
              <a:t>ひだまりらんど</a:t>
            </a:r>
            <a:r>
              <a:rPr lang="en-US" altLang="ja-JP" sz="2000" b="1" u="sng" dirty="0">
                <a:solidFill>
                  <a:schemeClr val="accent2"/>
                </a:solidFill>
                <a:latin typeface="じんふぁんしーぴの-Rかな" panose="02000600000000000000" pitchFamily="50" charset="-128"/>
                <a:ea typeface="じんふぁんしーぴの-Rかな" panose="02000600000000000000" pitchFamily="50" charset="-128"/>
              </a:rPr>
              <a:t>)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もご活用ください</a:t>
            </a:r>
          </a:p>
        </p:txBody>
      </p:sp>
      <p:pic>
        <p:nvPicPr>
          <p:cNvPr id="59" name="図 5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702B51A1-1FB6-B6EA-00A8-BE85C8E91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b="15392"/>
          <a:stretch/>
        </p:blipFill>
        <p:spPr>
          <a:xfrm rot="1511079">
            <a:off x="6994272" y="2132716"/>
            <a:ext cx="539516" cy="789454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A218E7C-3CD6-777A-E9A9-20D51D9D13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3" y="3040399"/>
            <a:ext cx="599070" cy="718042"/>
          </a:xfrm>
          <a:prstGeom prst="rect">
            <a:avLst/>
          </a:prstGeom>
        </p:spPr>
      </p:pic>
      <p:sp>
        <p:nvSpPr>
          <p:cNvPr id="62" name="タイトル 11">
            <a:extLst>
              <a:ext uri="{FF2B5EF4-FFF2-40B4-BE49-F238E27FC236}">
                <a16:creationId xmlns:a16="http://schemas.microsoft.com/office/drawing/2014/main" id="{09E9F444-7E6E-DC0F-27C4-B3DA5A4F695A}"/>
              </a:ext>
            </a:extLst>
          </p:cNvPr>
          <p:cNvSpPr txBox="1">
            <a:spLocks/>
          </p:cNvSpPr>
          <p:nvPr/>
        </p:nvSpPr>
        <p:spPr>
          <a:xfrm>
            <a:off x="-495963" y="2378801"/>
            <a:ext cx="5024764" cy="954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A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コース　０歳・</a:t>
            </a:r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1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歳</a:t>
            </a:r>
            <a:endParaRPr lang="en-US" altLang="ja-JP" sz="2400" b="1" u="sng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(</a:t>
            </a: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マタニティーさんも</a:t>
            </a:r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)</a:t>
            </a:r>
          </a:p>
          <a:p>
            <a:endParaRPr lang="ja-JP" altLang="en-US" sz="18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43" name="タイトル 11">
            <a:extLst>
              <a:ext uri="{FF2B5EF4-FFF2-40B4-BE49-F238E27FC236}">
                <a16:creationId xmlns:a16="http://schemas.microsoft.com/office/drawing/2014/main" id="{94D095E1-CF75-3945-66A3-6EE1C0993783}"/>
              </a:ext>
            </a:extLst>
          </p:cNvPr>
          <p:cNvSpPr txBox="1">
            <a:spLocks/>
          </p:cNvSpPr>
          <p:nvPr/>
        </p:nvSpPr>
        <p:spPr>
          <a:xfrm>
            <a:off x="7587580" y="2115322"/>
            <a:ext cx="5024764" cy="554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B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コース　</a:t>
            </a:r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2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歳</a:t>
            </a:r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(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満</a:t>
            </a:r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3</a:t>
            </a:r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歳</a:t>
            </a:r>
            <a:r>
              <a:rPr lang="en-US" altLang="ja-JP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)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DB7FB36B-37D6-DA5D-9CBB-4A76262E4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6" y="5563759"/>
            <a:ext cx="374504" cy="981123"/>
          </a:xfrm>
          <a:prstGeom prst="rect">
            <a:avLst/>
          </a:prstGeom>
        </p:spPr>
      </p:pic>
      <p:sp>
        <p:nvSpPr>
          <p:cNvPr id="2" name="タイトル 11">
            <a:extLst>
              <a:ext uri="{FF2B5EF4-FFF2-40B4-BE49-F238E27FC236}">
                <a16:creationId xmlns:a16="http://schemas.microsoft.com/office/drawing/2014/main" id="{AF03C4F6-0D33-8B6B-1277-D8C36AEB9E0A}"/>
              </a:ext>
            </a:extLst>
          </p:cNvPr>
          <p:cNvSpPr txBox="1">
            <a:spLocks/>
          </p:cNvSpPr>
          <p:nvPr/>
        </p:nvSpPr>
        <p:spPr>
          <a:xfrm>
            <a:off x="-1259266" y="5104237"/>
            <a:ext cx="5024764" cy="569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HP</a:t>
            </a:r>
            <a:r>
              <a:rPr lang="ja-JP" altLang="en-US" sz="16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こちら</a:t>
            </a:r>
            <a:endParaRPr lang="en-US" altLang="ja-JP" sz="1600" b="1" u="sng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4" name="タイトル 11">
            <a:extLst>
              <a:ext uri="{FF2B5EF4-FFF2-40B4-BE49-F238E27FC236}">
                <a16:creationId xmlns:a16="http://schemas.microsoft.com/office/drawing/2014/main" id="{D217CD4D-D035-15CC-154F-064DDF154C90}"/>
              </a:ext>
            </a:extLst>
          </p:cNvPr>
          <p:cNvSpPr txBox="1">
            <a:spLocks/>
          </p:cNvSpPr>
          <p:nvPr/>
        </p:nvSpPr>
        <p:spPr>
          <a:xfrm>
            <a:off x="7659492" y="5459367"/>
            <a:ext cx="4648732" cy="1189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認定こども園栄光幼稚園</a:t>
            </a:r>
            <a:endParaRPr lang="en-US" altLang="ja-JP" sz="3600" b="1" dirty="0">
              <a:solidFill>
                <a:schemeClr val="accent6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endParaRPr lang="en-US" altLang="ja-JP" sz="2300" b="1" dirty="0">
              <a:solidFill>
                <a:schemeClr val="accent6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　　　札幌市東区北</a:t>
            </a:r>
            <a:r>
              <a:rPr lang="en-US" altLang="ja-JP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44</a:t>
            </a:r>
            <a:r>
              <a:rPr lang="ja-JP" altLang="en-US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条東</a:t>
            </a:r>
            <a:r>
              <a:rPr lang="en-US" altLang="ja-JP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2</a:t>
            </a:r>
            <a:r>
              <a:rPr lang="ja-JP" altLang="en-US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丁目</a:t>
            </a:r>
            <a:r>
              <a:rPr lang="en-US" altLang="ja-JP" sz="23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1-20</a:t>
            </a:r>
          </a:p>
          <a:p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　</a:t>
            </a:r>
            <a:endParaRPr lang="en-US" altLang="ja-JP" sz="2400" b="1" u="sng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　　　　　　　</a:t>
            </a:r>
            <a:r>
              <a:rPr lang="ja-JP" altLang="en-US" sz="24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　</a:t>
            </a:r>
            <a:r>
              <a:rPr lang="en-US" altLang="ja-JP" sz="2400" b="1" dirty="0">
                <a:solidFill>
                  <a:schemeClr val="accent6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(TEL)011-731-4681</a:t>
            </a:r>
            <a:endParaRPr lang="ja-JP" altLang="en-US" sz="2400" b="1" dirty="0">
              <a:solidFill>
                <a:schemeClr val="accent6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pic>
        <p:nvPicPr>
          <p:cNvPr id="7" name="図 6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B9EF7DE1-7209-DFF9-4A73-C479EC17D0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16" y="6034998"/>
            <a:ext cx="986293" cy="725854"/>
          </a:xfrm>
          <a:prstGeom prst="rect">
            <a:avLst/>
          </a:prstGeom>
        </p:spPr>
      </p:pic>
      <p:sp>
        <p:nvSpPr>
          <p:cNvPr id="9" name="タイトル 11">
            <a:extLst>
              <a:ext uri="{FF2B5EF4-FFF2-40B4-BE49-F238E27FC236}">
                <a16:creationId xmlns:a16="http://schemas.microsoft.com/office/drawing/2014/main" id="{E151302B-4F94-7A45-2BBE-DD04B30DC70E}"/>
              </a:ext>
            </a:extLst>
          </p:cNvPr>
          <p:cNvSpPr txBox="1">
            <a:spLocks/>
          </p:cNvSpPr>
          <p:nvPr/>
        </p:nvSpPr>
        <p:spPr>
          <a:xfrm>
            <a:off x="-571057" y="3090431"/>
            <a:ext cx="5024764" cy="954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9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：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00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～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10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：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00</a:t>
            </a:r>
          </a:p>
          <a:p>
            <a:endParaRPr lang="ja-JP" altLang="en-US" sz="18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0" name="タイトル 11">
            <a:extLst>
              <a:ext uri="{FF2B5EF4-FFF2-40B4-BE49-F238E27FC236}">
                <a16:creationId xmlns:a16="http://schemas.microsoft.com/office/drawing/2014/main" id="{3C7CFBFD-151F-0618-A7C2-D5941C85138C}"/>
              </a:ext>
            </a:extLst>
          </p:cNvPr>
          <p:cNvSpPr txBox="1">
            <a:spLocks/>
          </p:cNvSpPr>
          <p:nvPr/>
        </p:nvSpPr>
        <p:spPr>
          <a:xfrm>
            <a:off x="-501353" y="3242046"/>
            <a:ext cx="5024764" cy="1218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安心した環境で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心を通わせ合いましょう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8CEA9771-3A52-87E6-86FD-FBAD3313C600}"/>
              </a:ext>
            </a:extLst>
          </p:cNvPr>
          <p:cNvSpPr txBox="1">
            <a:spLocks/>
          </p:cNvSpPr>
          <p:nvPr/>
        </p:nvSpPr>
        <p:spPr>
          <a:xfrm>
            <a:off x="7587580" y="2904357"/>
            <a:ext cx="5024764" cy="954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10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：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30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～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11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：</a:t>
            </a:r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50</a:t>
            </a:r>
          </a:p>
          <a:p>
            <a:endParaRPr lang="ja-JP" altLang="en-US" sz="18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pic>
        <p:nvPicPr>
          <p:cNvPr id="21" name="図 20" descr="タオル が含まれている画像&#10;&#10;自動的に生成された説明">
            <a:extLst>
              <a:ext uri="{FF2B5EF4-FFF2-40B4-BE49-F238E27FC236}">
                <a16:creationId xmlns:a16="http://schemas.microsoft.com/office/drawing/2014/main" id="{DFB042EC-38D3-6306-C3EA-0A0392021C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696">
            <a:off x="387972" y="5921844"/>
            <a:ext cx="487438" cy="692483"/>
          </a:xfrm>
          <a:prstGeom prst="rect">
            <a:avLst/>
          </a:prstGeom>
        </p:spPr>
      </p:pic>
      <p:sp>
        <p:nvSpPr>
          <p:cNvPr id="13" name="タイトル 11">
            <a:extLst>
              <a:ext uri="{FF2B5EF4-FFF2-40B4-BE49-F238E27FC236}">
                <a16:creationId xmlns:a16="http://schemas.microsoft.com/office/drawing/2014/main" id="{3552FFE3-71B7-746F-82FF-15419E5E44BE}"/>
              </a:ext>
            </a:extLst>
          </p:cNvPr>
          <p:cNvSpPr txBox="1">
            <a:spLocks/>
          </p:cNvSpPr>
          <p:nvPr/>
        </p:nvSpPr>
        <p:spPr>
          <a:xfrm>
            <a:off x="7608481" y="2695132"/>
            <a:ext cx="5024764" cy="1998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のびのびと活動を楽しむ中で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入園に期待を膨らませて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  <a:p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いきましょう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72E9D2-2D5A-1BFB-5D57-BE430FB8D6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8095" y="5481537"/>
            <a:ext cx="1067398" cy="8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0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122</Words>
  <Application>Microsoft Office PowerPoint</Application>
  <PresentationFormat>ワイド画面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あんずもじ</vt:lpstr>
      <vt:lpstr>じんふぁんしーぴの-Rかな</vt:lpstr>
      <vt:lpstr>游ゴシック</vt:lpstr>
      <vt:lpstr>游ゴシック Light</vt:lpstr>
      <vt:lpstr>Arial</vt:lpstr>
      <vt:lpstr>Office テーマ</vt:lpstr>
      <vt:lpstr>親子教室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真 富田</dc:creator>
  <cp:lastModifiedBy>幼稚園 栄光</cp:lastModifiedBy>
  <cp:revision>9</cp:revision>
  <cp:lastPrinted>2024-11-28T07:42:02Z</cp:lastPrinted>
  <dcterms:created xsi:type="dcterms:W3CDTF">2024-09-08T01:42:24Z</dcterms:created>
  <dcterms:modified xsi:type="dcterms:W3CDTF">2024-11-28T07:45:18Z</dcterms:modified>
</cp:coreProperties>
</file>